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8.png"/><Relationship Id="rId7" Type="http://schemas.openxmlformats.org/officeDocument/2006/relationships/image" Target="../media/image8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86.png"/><Relationship Id="rId5" Type="http://schemas.openxmlformats.org/officeDocument/2006/relationships/image" Target="../media/image23.png"/><Relationship Id="rId10" Type="http://schemas.openxmlformats.org/officeDocument/2006/relationships/image" Target="../media/image85.png"/><Relationship Id="rId4" Type="http://schemas.openxmlformats.org/officeDocument/2006/relationships/image" Target="../media/image69.png"/><Relationship Id="rId9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68.png"/><Relationship Id="rId7" Type="http://schemas.openxmlformats.org/officeDocument/2006/relationships/image" Target="../media/image8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86.png"/><Relationship Id="rId5" Type="http://schemas.openxmlformats.org/officeDocument/2006/relationships/image" Target="../media/image23.png"/><Relationship Id="rId10" Type="http://schemas.openxmlformats.org/officeDocument/2006/relationships/image" Target="../media/image90.png"/><Relationship Id="rId4" Type="http://schemas.openxmlformats.org/officeDocument/2006/relationships/image" Target="../media/image69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png"/><Relationship Id="rId3" Type="http://schemas.openxmlformats.org/officeDocument/2006/relationships/image" Target="../media/image68.png"/><Relationship Id="rId7" Type="http://schemas.openxmlformats.org/officeDocument/2006/relationships/image" Target="../media/image91.png"/><Relationship Id="rId12" Type="http://schemas.openxmlformats.org/officeDocument/2006/relationships/image" Target="../media/image8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95.png"/><Relationship Id="rId5" Type="http://schemas.openxmlformats.org/officeDocument/2006/relationships/image" Target="../media/image23.png"/><Relationship Id="rId10" Type="http://schemas.openxmlformats.org/officeDocument/2006/relationships/image" Target="../media/image94.png"/><Relationship Id="rId4" Type="http://schemas.openxmlformats.org/officeDocument/2006/relationships/image" Target="../media/image69.png"/><Relationship Id="rId9" Type="http://schemas.openxmlformats.org/officeDocument/2006/relationships/image" Target="../media/image93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12" Type="http://schemas.openxmlformats.org/officeDocument/2006/relationships/image" Target="../media/image103.png"/><Relationship Id="rId17" Type="http://schemas.openxmlformats.org/officeDocument/2006/relationships/image" Target="../media/image79.png"/><Relationship Id="rId2" Type="http://schemas.openxmlformats.org/officeDocument/2006/relationships/image" Target="../media/image67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2.png"/><Relationship Id="rId5" Type="http://schemas.openxmlformats.org/officeDocument/2006/relationships/image" Target="../media/image23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69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8.png"/><Relationship Id="rId7" Type="http://schemas.openxmlformats.org/officeDocument/2006/relationships/image" Target="../media/image108.png"/><Relationship Id="rId12" Type="http://schemas.openxmlformats.org/officeDocument/2006/relationships/image" Target="../media/image11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111.png"/><Relationship Id="rId5" Type="http://schemas.openxmlformats.org/officeDocument/2006/relationships/image" Target="../media/image23.png"/><Relationship Id="rId10" Type="http://schemas.openxmlformats.org/officeDocument/2006/relationships/image" Target="../media/image110.png"/><Relationship Id="rId4" Type="http://schemas.openxmlformats.org/officeDocument/2006/relationships/image" Target="../media/image69.png"/><Relationship Id="rId9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3.png"/><Relationship Id="rId7" Type="http://schemas.openxmlformats.org/officeDocument/2006/relationships/image" Target="../media/image2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19.png"/><Relationship Id="rId4" Type="http://schemas.openxmlformats.org/officeDocument/2006/relationships/image" Target="../media/image114.png"/><Relationship Id="rId9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23.png"/><Relationship Id="rId10" Type="http://schemas.openxmlformats.org/officeDocument/2006/relationships/image" Target="../media/image35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1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133.png"/><Relationship Id="rId5" Type="http://schemas.openxmlformats.org/officeDocument/2006/relationships/image" Target="../media/image128.png"/><Relationship Id="rId10" Type="http://schemas.openxmlformats.org/officeDocument/2006/relationships/image" Target="../media/image132.png"/><Relationship Id="rId4" Type="http://schemas.openxmlformats.org/officeDocument/2006/relationships/image" Target="../media/image127.png"/><Relationship Id="rId9" Type="http://schemas.openxmlformats.org/officeDocument/2006/relationships/image" Target="../media/image1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3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6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3.pn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23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23.png"/><Relationship Id="rId10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8.png"/><Relationship Id="rId7" Type="http://schemas.openxmlformats.org/officeDocument/2006/relationships/image" Target="../media/image7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23.png"/><Relationship Id="rId10" Type="http://schemas.openxmlformats.org/officeDocument/2006/relationships/image" Target="../media/image81.png"/><Relationship Id="rId4" Type="http://schemas.openxmlformats.org/officeDocument/2006/relationships/image" Target="../media/image69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6845" y="2409807"/>
            <a:ext cx="6587882" cy="273332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90" y="4664585"/>
            <a:ext cx="8543072" cy="360065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1567596" y="4860059"/>
            <a:ext cx="100116" cy="6007475"/>
            <a:chOff x="11567596" y="4860059"/>
            <a:chExt cx="100116" cy="6007475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500000">
              <a:off x="11567596" y="4860059"/>
              <a:ext cx="100116" cy="600747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883960" y="-885844"/>
            <a:ext cx="10973183" cy="12070848"/>
            <a:chOff x="7883960" y="-885844"/>
            <a:chExt cx="10973183" cy="120708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3960" y="-885844"/>
              <a:ext cx="10973183" cy="120708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64053" y="9036837"/>
            <a:ext cx="2969161" cy="715223"/>
            <a:chOff x="864053" y="9036837"/>
            <a:chExt cx="2969161" cy="71522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4053" y="9036837"/>
              <a:ext cx="2969161" cy="7152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225256" y="1664371"/>
            <a:ext cx="1029608" cy="812421"/>
            <a:chOff x="13225256" y="1664371"/>
            <a:chExt cx="1029608" cy="8124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5256" y="1664371"/>
              <a:ext cx="1029608" cy="812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41063" y="7844181"/>
            <a:ext cx="1036229" cy="697768"/>
            <a:chOff x="8941063" y="7844181"/>
            <a:chExt cx="1036229" cy="6977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1063" y="7844181"/>
              <a:ext cx="1036229" cy="6977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7281448" cy="17269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1078" y="2594878"/>
            <a:ext cx="1704801" cy="1704801"/>
            <a:chOff x="1591078" y="2594878"/>
            <a:chExt cx="1704801" cy="170480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78" y="2594878"/>
              <a:ext cx="1704801" cy="170480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754" y="3102602"/>
            <a:ext cx="5349244" cy="88886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82610" y="4713689"/>
            <a:ext cx="7001653" cy="5258232"/>
            <a:chOff x="1582610" y="4713689"/>
            <a:chExt cx="7001653" cy="525823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2610" y="4713689"/>
              <a:ext cx="7001653" cy="525823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992511" y="4713689"/>
            <a:ext cx="7035576" cy="5285988"/>
            <a:chOff x="8992511" y="4713689"/>
            <a:chExt cx="7035576" cy="528598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92511" y="4713689"/>
              <a:ext cx="7035576" cy="528598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139542" y="336581"/>
            <a:ext cx="7550278" cy="5665371"/>
            <a:chOff x="10139542" y="336581"/>
            <a:chExt cx="7550278" cy="566537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39542" y="336581"/>
              <a:ext cx="7550278" cy="5665371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43078" y="2862792"/>
            <a:ext cx="1222362" cy="1222362"/>
            <a:chOff x="1843078" y="2862792"/>
            <a:chExt cx="1222362" cy="122236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43078" y="2862792"/>
              <a:ext cx="1222362" cy="12223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225256" y="1664371"/>
            <a:ext cx="1029608" cy="812421"/>
            <a:chOff x="13225256" y="1664371"/>
            <a:chExt cx="1029608" cy="8124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5256" y="1664371"/>
              <a:ext cx="1029608" cy="812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41063" y="7844181"/>
            <a:ext cx="1036229" cy="697768"/>
            <a:chOff x="8941063" y="7844181"/>
            <a:chExt cx="1036229" cy="6977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1063" y="7844181"/>
              <a:ext cx="1036229" cy="6977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7281448" cy="17269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1078" y="2594878"/>
            <a:ext cx="1704801" cy="1704801"/>
            <a:chOff x="1591078" y="2594878"/>
            <a:chExt cx="1704801" cy="170480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78" y="2594878"/>
              <a:ext cx="1704801" cy="170480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754" y="3102602"/>
            <a:ext cx="9053659" cy="88886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45257" y="4299679"/>
            <a:ext cx="5644550" cy="5783263"/>
            <a:chOff x="845257" y="4299679"/>
            <a:chExt cx="5644550" cy="578326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257" y="4299679"/>
              <a:ext cx="5644550" cy="578326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600754" y="4299679"/>
            <a:ext cx="5716848" cy="5821360"/>
            <a:chOff x="6600754" y="4299679"/>
            <a:chExt cx="5716848" cy="582136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0754" y="4299679"/>
              <a:ext cx="5716848" cy="582136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530211" y="4350143"/>
            <a:ext cx="5531265" cy="5680085"/>
            <a:chOff x="12530211" y="4350143"/>
            <a:chExt cx="5531265" cy="5680085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30211" y="4350143"/>
              <a:ext cx="5531265" cy="568008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43078" y="2862792"/>
            <a:ext cx="1222362" cy="1222362"/>
            <a:chOff x="1843078" y="2862792"/>
            <a:chExt cx="1222362" cy="122236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43078" y="2862792"/>
              <a:ext cx="1222362" cy="12223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225256" y="1664371"/>
            <a:ext cx="1029608" cy="812421"/>
            <a:chOff x="13225256" y="1664371"/>
            <a:chExt cx="1029608" cy="8124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5256" y="1664371"/>
              <a:ext cx="1029608" cy="812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41063" y="7844181"/>
            <a:ext cx="1036229" cy="697768"/>
            <a:chOff x="8941063" y="7844181"/>
            <a:chExt cx="1036229" cy="6977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1063" y="7844181"/>
              <a:ext cx="1036229" cy="6977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7281448" cy="17269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1078" y="2594878"/>
            <a:ext cx="1704801" cy="1704801"/>
            <a:chOff x="1591078" y="2594878"/>
            <a:chExt cx="1704801" cy="170480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78" y="2594878"/>
              <a:ext cx="1704801" cy="170480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754" y="3102602"/>
            <a:ext cx="11001132" cy="88886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44320" y="4586411"/>
            <a:ext cx="4128276" cy="4485728"/>
            <a:chOff x="1644320" y="4586411"/>
            <a:chExt cx="4128276" cy="448572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4320" y="4586411"/>
              <a:ext cx="4128276" cy="448572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574871" y="4586411"/>
            <a:ext cx="4682695" cy="4485728"/>
            <a:chOff x="6574871" y="4586411"/>
            <a:chExt cx="4682695" cy="448572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74871" y="4586411"/>
              <a:ext cx="4682695" cy="4485728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0973" y="9014997"/>
            <a:ext cx="5147983" cy="125901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68625" y="9014997"/>
            <a:ext cx="4812580" cy="1259016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843078" y="2862792"/>
            <a:ext cx="1222362" cy="1222362"/>
            <a:chOff x="1843078" y="2862792"/>
            <a:chExt cx="1222362" cy="122236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43078" y="2862792"/>
              <a:ext cx="1222362" cy="122236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044720" y="4586411"/>
            <a:ext cx="5629035" cy="4485728"/>
            <a:chOff x="12044720" y="4586411"/>
            <a:chExt cx="5629035" cy="448572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044720" y="4586411"/>
              <a:ext cx="5629035" cy="4485728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29240" y="9015001"/>
            <a:ext cx="5525376" cy="1259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225256" y="1664371"/>
            <a:ext cx="1029608" cy="812421"/>
            <a:chOff x="13225256" y="1664371"/>
            <a:chExt cx="1029608" cy="8124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5256" y="1664371"/>
              <a:ext cx="1029608" cy="812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41063" y="7844181"/>
            <a:ext cx="1036229" cy="697768"/>
            <a:chOff x="8941063" y="7844181"/>
            <a:chExt cx="1036229" cy="6977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1063" y="7844181"/>
              <a:ext cx="1036229" cy="6977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7281448" cy="17269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2545" y="2841497"/>
            <a:ext cx="5349244" cy="155551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582610" y="2627972"/>
            <a:ext cx="1704801" cy="1704801"/>
            <a:chOff x="1582610" y="2627972"/>
            <a:chExt cx="1704801" cy="170480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2610" y="2627972"/>
              <a:ext cx="1704801" cy="170480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606322" y="1324918"/>
            <a:ext cx="8172917" cy="7290778"/>
            <a:chOff x="9606322" y="1324918"/>
            <a:chExt cx="8172917" cy="729077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6322" y="1324918"/>
              <a:ext cx="8172917" cy="729077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412582" y="4825041"/>
            <a:ext cx="2819486" cy="258609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2968827" y="1467411"/>
            <a:ext cx="1352703" cy="1352703"/>
            <a:chOff x="12968827" y="1467411"/>
            <a:chExt cx="1352703" cy="135270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68827" y="1467411"/>
              <a:ext cx="1352703" cy="1352703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430848" y="1407745"/>
            <a:ext cx="2021467" cy="1463455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6489669" y="7282463"/>
            <a:ext cx="1118722" cy="1104848"/>
            <a:chOff x="16489669" y="7282463"/>
            <a:chExt cx="1118722" cy="110484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89669" y="7282463"/>
              <a:ext cx="1118722" cy="1104848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033049" y="8624639"/>
            <a:ext cx="2161218" cy="1049180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261858" y="8644268"/>
            <a:ext cx="2161218" cy="1049180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85935" y="4403640"/>
            <a:ext cx="7736811" cy="446465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605949" y="6959117"/>
            <a:ext cx="1515978" cy="1515978"/>
            <a:chOff x="9605949" y="6959117"/>
            <a:chExt cx="1515978" cy="1515978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05949" y="6959117"/>
              <a:ext cx="1515978" cy="151597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953834" y="2934860"/>
            <a:ext cx="1013242" cy="1013242"/>
            <a:chOff x="1953834" y="2934860"/>
            <a:chExt cx="1013242" cy="101324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53834" y="2934860"/>
              <a:ext cx="1013242" cy="10132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225256" y="1664371"/>
            <a:ext cx="1029608" cy="812421"/>
            <a:chOff x="13225256" y="1664371"/>
            <a:chExt cx="1029608" cy="8124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5256" y="1664371"/>
              <a:ext cx="1029608" cy="812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41063" y="7844181"/>
            <a:ext cx="1036229" cy="697768"/>
            <a:chOff x="8941063" y="7844181"/>
            <a:chExt cx="1036229" cy="6977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1063" y="7844181"/>
              <a:ext cx="1036229" cy="6977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7281448" cy="17269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1078" y="2594878"/>
            <a:ext cx="1704801" cy="1704801"/>
            <a:chOff x="1591078" y="2594878"/>
            <a:chExt cx="1704801" cy="170480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78" y="2594878"/>
              <a:ext cx="1704801" cy="170480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754" y="3102602"/>
            <a:ext cx="7430936" cy="88886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953834" y="2934860"/>
            <a:ext cx="1013242" cy="1013242"/>
            <a:chOff x="1953834" y="2934860"/>
            <a:chExt cx="1013242" cy="101324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3834" y="2934860"/>
              <a:ext cx="1013242" cy="101324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5935" y="4289354"/>
            <a:ext cx="10446111" cy="610460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6374428" y="6749896"/>
            <a:ext cx="100116" cy="3707555"/>
            <a:chOff x="16374428" y="6749896"/>
            <a:chExt cx="100116" cy="370755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500000">
              <a:off x="16374428" y="6749896"/>
              <a:ext cx="100116" cy="370755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636735" y="0"/>
            <a:ext cx="5648980" cy="11749340"/>
            <a:chOff x="12636735" y="0"/>
            <a:chExt cx="5648980" cy="1174934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36735" y="0"/>
              <a:ext cx="5648980" cy="1174934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894410" y="472050"/>
            <a:ext cx="10551447" cy="8605123"/>
            <a:chOff x="12894410" y="472050"/>
            <a:chExt cx="10551447" cy="860512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94410" y="472050"/>
              <a:ext cx="10551447" cy="8605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941063" y="7844181"/>
            <a:ext cx="1036229" cy="697768"/>
            <a:chOff x="8941063" y="7844181"/>
            <a:chExt cx="1036229" cy="69776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1063" y="7844181"/>
              <a:ext cx="1036229" cy="69776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7573" y="3219906"/>
            <a:ext cx="14456205" cy="1049180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2163" y="2460525"/>
            <a:ext cx="10011851" cy="787282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92163" y="4686030"/>
            <a:ext cx="15657082" cy="787282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3089" y="975356"/>
            <a:ext cx="9366071" cy="172694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26952" y="5521849"/>
            <a:ext cx="14282385" cy="146345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17630" y="7390963"/>
            <a:ext cx="5263018" cy="78728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52420" y="8226782"/>
            <a:ext cx="14735707" cy="10491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19048" y="3088908"/>
            <a:ext cx="15558178" cy="2756201"/>
            <a:chOff x="1619048" y="3088908"/>
            <a:chExt cx="15558178" cy="275620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048" y="3088908"/>
              <a:ext cx="15558178" cy="275620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19048" y="6123905"/>
            <a:ext cx="15558178" cy="2422679"/>
            <a:chOff x="1619048" y="6123905"/>
            <a:chExt cx="15558178" cy="24226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048" y="6123905"/>
              <a:ext cx="15558178" cy="242267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3025247" cy="17269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573" y="3246011"/>
            <a:ext cx="15366003" cy="124981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0087" y="6365573"/>
            <a:ext cx="13981276" cy="787282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11306" y="4368296"/>
            <a:ext cx="14850423" cy="146345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89315" y="6999687"/>
            <a:ext cx="14771839" cy="146345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5504442" y="0"/>
            <a:ext cx="2781272" cy="2781272"/>
            <a:chOff x="15504442" y="0"/>
            <a:chExt cx="2781272" cy="278127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04442" y="0"/>
              <a:ext cx="2781272" cy="27812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374428" y="6749896"/>
            <a:ext cx="100116" cy="3707555"/>
            <a:chOff x="16374428" y="6749896"/>
            <a:chExt cx="100116" cy="370755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500000">
              <a:off x="16374428" y="6749896"/>
              <a:ext cx="100116" cy="370755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636735" y="-74534"/>
            <a:ext cx="5648980" cy="11749340"/>
            <a:chOff x="12636735" y="-74534"/>
            <a:chExt cx="5648980" cy="117493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6735" y="-74534"/>
              <a:ext cx="5648980" cy="1174934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619048" y="3088908"/>
            <a:ext cx="15558178" cy="2053949"/>
            <a:chOff x="1619048" y="3088908"/>
            <a:chExt cx="15558178" cy="205394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048" y="3088908"/>
              <a:ext cx="15558178" cy="205394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3089" y="975356"/>
            <a:ext cx="4728824" cy="172694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88573" y="3246011"/>
            <a:ext cx="11910851" cy="78728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11306" y="4095001"/>
            <a:ext cx="15015209" cy="104918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647497" y="5416149"/>
            <a:ext cx="15558178" cy="2053949"/>
            <a:chOff x="1647497" y="5416149"/>
            <a:chExt cx="15558178" cy="205394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497" y="5416149"/>
              <a:ext cx="15558178" cy="205394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7021" y="5573249"/>
            <a:ext cx="10097563" cy="78728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39754" y="6422239"/>
            <a:ext cx="13617697" cy="1049180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666545" y="7700923"/>
            <a:ext cx="15558178" cy="2053949"/>
            <a:chOff x="1666545" y="7700923"/>
            <a:chExt cx="15558178" cy="2053949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6545" y="7700923"/>
              <a:ext cx="15558178" cy="2053949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36068" y="7858021"/>
            <a:ext cx="7738791" cy="787282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58801" y="8592725"/>
            <a:ext cx="13740523" cy="10491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76831" y="8168868"/>
            <a:ext cx="18437455" cy="2135894"/>
            <a:chOff x="-76831" y="8168868"/>
            <a:chExt cx="18437455" cy="21358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831" y="8168868"/>
              <a:ext cx="18437455" cy="213589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8415" y="0"/>
            <a:ext cx="18360624" cy="2135894"/>
            <a:chOff x="-38415" y="0"/>
            <a:chExt cx="18360624" cy="213589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8415" y="0"/>
              <a:ext cx="18360624" cy="213589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-4018"/>
            <a:ext cx="9614566" cy="10308940"/>
            <a:chOff x="0" y="-4018"/>
            <a:chExt cx="9614566" cy="1030894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-4018"/>
              <a:ext cx="9614566" cy="1030894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95613" y="-95653"/>
            <a:ext cx="100116" cy="2493448"/>
            <a:chOff x="9395613" y="-95653"/>
            <a:chExt cx="100116" cy="24934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500000">
              <a:off x="9395613" y="-95653"/>
              <a:ext cx="100116" cy="249344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1240" y="3252462"/>
            <a:ext cx="9284427" cy="276736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2735" y="5673445"/>
            <a:ext cx="4514201" cy="126981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78783" y="7296011"/>
            <a:ext cx="100116" cy="2977681"/>
            <a:chOff x="278783" y="7296011"/>
            <a:chExt cx="100116" cy="297768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500000">
              <a:off x="278783" y="7296011"/>
              <a:ext cx="100116" cy="297768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129986" y="9137436"/>
            <a:ext cx="2969161" cy="715223"/>
            <a:chOff x="8129986" y="9137436"/>
            <a:chExt cx="2969161" cy="715223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29986" y="9137436"/>
              <a:ext cx="2969161" cy="7152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661" y="1374994"/>
            <a:ext cx="4155999" cy="19047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-26918" y="3794387"/>
            <a:ext cx="12178534" cy="4524223"/>
            <a:chOff x="-26918" y="3794387"/>
            <a:chExt cx="12178534" cy="4524223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6918" y="3794387"/>
              <a:ext cx="12178534" cy="45242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72486" y="5843882"/>
            <a:ext cx="7708761" cy="61465"/>
            <a:chOff x="7572486" y="5843882"/>
            <a:chExt cx="7708761" cy="6146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3840000">
              <a:off x="7572486" y="5843882"/>
              <a:ext cx="7708761" cy="6146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418535" y="2292744"/>
            <a:ext cx="911240" cy="911240"/>
            <a:chOff x="9418535" y="2292744"/>
            <a:chExt cx="911240" cy="91124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18535" y="2292744"/>
              <a:ext cx="911240" cy="911240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3816" y="2118885"/>
            <a:ext cx="1347903" cy="152377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0989196" y="5145258"/>
            <a:ext cx="911240" cy="911240"/>
            <a:chOff x="10989196" y="5145258"/>
            <a:chExt cx="911240" cy="911240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9196" y="5145258"/>
              <a:ext cx="911240" cy="911240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74913" y="5011928"/>
            <a:ext cx="1347903" cy="152377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58665" y="5264102"/>
            <a:ext cx="3703218" cy="78610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612566" y="3674785"/>
            <a:ext cx="1716549" cy="78610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0111073" y="3636814"/>
            <a:ext cx="911240" cy="911240"/>
            <a:chOff x="10111073" y="3636814"/>
            <a:chExt cx="911240" cy="91124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1073" y="3636814"/>
              <a:ext cx="911240" cy="91124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088947" y="2369518"/>
            <a:ext cx="4048832" cy="78610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1652479" y="6834652"/>
            <a:ext cx="911240" cy="911240"/>
            <a:chOff x="11652479" y="6834652"/>
            <a:chExt cx="911240" cy="911240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52479" y="6834652"/>
              <a:ext cx="911240" cy="911240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05968" y="3483886"/>
            <a:ext cx="1347902" cy="1523771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550860" y="6661717"/>
            <a:ext cx="1347902" cy="1523771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946185" y="6869823"/>
            <a:ext cx="1025322" cy="786103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2544333" y="8461115"/>
            <a:ext cx="911240" cy="911240"/>
            <a:chOff x="12544333" y="8461115"/>
            <a:chExt cx="911240" cy="91124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44333" y="8461115"/>
              <a:ext cx="911240" cy="911240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422384" y="8302012"/>
            <a:ext cx="1347902" cy="1523771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961042" y="8553423"/>
            <a:ext cx="1716549" cy="786103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864053" y="9036837"/>
            <a:ext cx="2969161" cy="715223"/>
            <a:chOff x="864053" y="9036837"/>
            <a:chExt cx="2969161" cy="715223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4053" y="9036837"/>
              <a:ext cx="2969161" cy="7152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619048" y="7468172"/>
            <a:ext cx="7523810" cy="2190476"/>
            <a:chOff x="1619048" y="7468172"/>
            <a:chExt cx="7523810" cy="219047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048" y="7468172"/>
              <a:ext cx="7523810" cy="219047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19048" y="2655321"/>
            <a:ext cx="7523810" cy="2190476"/>
            <a:chOff x="1619048" y="2655321"/>
            <a:chExt cx="7523810" cy="219047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048" y="2655321"/>
              <a:ext cx="7523810" cy="2190476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3477" y="3254582"/>
            <a:ext cx="4637256" cy="119870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619048" y="5061747"/>
            <a:ext cx="7523810" cy="2190476"/>
            <a:chOff x="1619048" y="5061747"/>
            <a:chExt cx="7523810" cy="2190476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048" y="5061747"/>
              <a:ext cx="7523810" cy="2190476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8797094" cy="172694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1354" y="5605249"/>
            <a:ext cx="5201311" cy="119870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4430" y="8010011"/>
            <a:ext cx="4798436" cy="119870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693333" y="7500471"/>
            <a:ext cx="7523810" cy="2190476"/>
            <a:chOff x="9693333" y="7500471"/>
            <a:chExt cx="7523810" cy="2190476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3333" y="7500471"/>
              <a:ext cx="7523810" cy="219047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693333" y="2687619"/>
            <a:ext cx="7523810" cy="2190476"/>
            <a:chOff x="9693333" y="2687619"/>
            <a:chExt cx="7523810" cy="219047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3333" y="2687619"/>
              <a:ext cx="7523810" cy="2190476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41368" y="3054324"/>
            <a:ext cx="6920835" cy="1678180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9693333" y="5094045"/>
            <a:ext cx="7523810" cy="2190476"/>
            <a:chOff x="9693333" y="5094045"/>
            <a:chExt cx="7523810" cy="2190476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3333" y="5094045"/>
              <a:ext cx="7523810" cy="2190476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94764" y="5443345"/>
            <a:ext cx="6424468" cy="16781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22478" y="7876830"/>
            <a:ext cx="7397501" cy="1582280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8823033" y="3473511"/>
            <a:ext cx="1028143" cy="907336"/>
            <a:chOff x="8823033" y="3473511"/>
            <a:chExt cx="1028143" cy="907336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6200000">
              <a:off x="8823033" y="3473511"/>
              <a:ext cx="1028143" cy="907336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871274" y="5703317"/>
            <a:ext cx="1028143" cy="907336"/>
            <a:chOff x="8871274" y="5703317"/>
            <a:chExt cx="1028143" cy="90733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6200000">
              <a:off x="8871274" y="5703317"/>
              <a:ext cx="1028143" cy="90733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814131" y="8130654"/>
            <a:ext cx="1028143" cy="907336"/>
            <a:chOff x="8814131" y="8130654"/>
            <a:chExt cx="1028143" cy="90733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6200000">
              <a:off x="8814131" y="8130654"/>
              <a:ext cx="1028143" cy="90733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973115" y="3135336"/>
            <a:ext cx="1402800" cy="1402800"/>
            <a:chOff x="1973115" y="3135336"/>
            <a:chExt cx="1402800" cy="140280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3115" y="3135336"/>
              <a:ext cx="1402800" cy="1402800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833985" y="5207494"/>
            <a:ext cx="1842229" cy="1898982"/>
            <a:chOff x="1833985" y="5207494"/>
            <a:chExt cx="1842229" cy="1898982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33985" y="5207494"/>
              <a:ext cx="1842229" cy="1898982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947489" y="7718705"/>
            <a:ext cx="1671583" cy="1671583"/>
            <a:chOff x="1947489" y="7718705"/>
            <a:chExt cx="1671583" cy="1671583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47489" y="7718705"/>
              <a:ext cx="1671583" cy="16715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5944" y="3617459"/>
            <a:ext cx="15572206" cy="3626740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3089" y="975356"/>
            <a:ext cx="5577871" cy="172694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5504442" y="0"/>
            <a:ext cx="2781272" cy="2781272"/>
            <a:chOff x="15504442" y="0"/>
            <a:chExt cx="2781272" cy="2781272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04442" y="0"/>
              <a:ext cx="2781272" cy="278127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3089" y="975356"/>
            <a:ext cx="14703337" cy="172694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82610" y="4036273"/>
            <a:ext cx="3628395" cy="1056368"/>
            <a:chOff x="1582610" y="4036273"/>
            <a:chExt cx="3628395" cy="105636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610" y="4036273"/>
              <a:ext cx="3628395" cy="10563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582610" y="5248394"/>
            <a:ext cx="3628395" cy="1056368"/>
            <a:chOff x="1582610" y="5248394"/>
            <a:chExt cx="3628395" cy="105636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610" y="5248394"/>
              <a:ext cx="3628395" cy="105636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82610" y="6474120"/>
            <a:ext cx="3628395" cy="1056368"/>
            <a:chOff x="1582610" y="6474120"/>
            <a:chExt cx="3628395" cy="105636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610" y="6474120"/>
              <a:ext cx="3628395" cy="1056368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1277" y="4072318"/>
            <a:ext cx="1896446" cy="117020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1273" y="5279244"/>
            <a:ext cx="1896447" cy="117020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00968" y="6519692"/>
            <a:ext cx="2089530" cy="117020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514463" y="4036273"/>
            <a:ext cx="10907898" cy="1056368"/>
            <a:chOff x="5514463" y="4036273"/>
            <a:chExt cx="10907898" cy="105636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4463" y="4036273"/>
              <a:ext cx="10907898" cy="105636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514463" y="5259988"/>
            <a:ext cx="10907898" cy="1056368"/>
            <a:chOff x="5514463" y="5259988"/>
            <a:chExt cx="10907898" cy="105636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4463" y="5259988"/>
              <a:ext cx="10907898" cy="105636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542786" y="6474120"/>
            <a:ext cx="10907898" cy="1056368"/>
            <a:chOff x="5542786" y="6474120"/>
            <a:chExt cx="10907898" cy="105636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2786" y="6474120"/>
              <a:ext cx="10907898" cy="105636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582610" y="2680112"/>
            <a:ext cx="3628395" cy="1056368"/>
            <a:chOff x="1582610" y="2680112"/>
            <a:chExt cx="3628395" cy="1056368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2610" y="2680112"/>
              <a:ext cx="3628395" cy="1056368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21423" y="2735806"/>
            <a:ext cx="1526304" cy="1170201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514463" y="2680112"/>
            <a:ext cx="10907898" cy="1056368"/>
            <a:chOff x="5514463" y="2680112"/>
            <a:chExt cx="10907898" cy="1056368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14463" y="2680112"/>
              <a:ext cx="10907898" cy="1056368"/>
            </a:xfrm>
            <a:prstGeom prst="rect">
              <a:avLst/>
            </a:prstGeom>
          </p:spPr>
        </p:pic>
      </p:grpSp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6702" y="2706883"/>
            <a:ext cx="6392631" cy="1170201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26702" y="4083911"/>
            <a:ext cx="10390675" cy="1170201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00616" y="5389702"/>
            <a:ext cx="7840196" cy="1170201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26702" y="6525730"/>
            <a:ext cx="7149528" cy="1170201"/>
          </a:xfrm>
          <a:prstGeom prst="rect">
            <a:avLst/>
          </a:prstGeom>
        </p:spPr>
      </p:pic>
      <p:grpSp>
        <p:nvGrpSpPr>
          <p:cNvPr id="1010" name="그룹 1010"/>
          <p:cNvGrpSpPr/>
          <p:nvPr/>
        </p:nvGrpSpPr>
        <p:grpSpPr>
          <a:xfrm>
            <a:off x="1605384" y="7697415"/>
            <a:ext cx="3628395" cy="1056368"/>
            <a:chOff x="1605384" y="7697415"/>
            <a:chExt cx="3628395" cy="105636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5384" y="7697415"/>
              <a:ext cx="3628395" cy="1056368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854387" y="7749035"/>
            <a:ext cx="2907825" cy="1170201"/>
          </a:xfrm>
          <a:prstGeom prst="rect">
            <a:avLst/>
          </a:prstGeom>
        </p:spPr>
      </p:pic>
      <p:grpSp>
        <p:nvGrpSpPr>
          <p:cNvPr id="1011" name="그룹 1011"/>
          <p:cNvGrpSpPr/>
          <p:nvPr/>
        </p:nvGrpSpPr>
        <p:grpSpPr>
          <a:xfrm>
            <a:off x="5673966" y="7715061"/>
            <a:ext cx="10907898" cy="1056368"/>
            <a:chOff x="5673966" y="7715061"/>
            <a:chExt cx="10907898" cy="1056368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3966" y="7715061"/>
              <a:ext cx="10907898" cy="1056368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29559" y="7781997"/>
            <a:ext cx="7903589" cy="11702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61029" y="3686208"/>
            <a:ext cx="4012737" cy="1799708"/>
            <a:chOff x="9561029" y="3686208"/>
            <a:chExt cx="4012737" cy="179970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61029" y="3686208"/>
              <a:ext cx="4012737" cy="179970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286168" y="3675420"/>
            <a:ext cx="2933444" cy="1821285"/>
            <a:chOff x="13286168" y="3675420"/>
            <a:chExt cx="2933444" cy="182128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6168" y="3675420"/>
              <a:ext cx="2933444" cy="182128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835890" y="3696997"/>
            <a:ext cx="4014657" cy="1799708"/>
            <a:chOff x="5835890" y="3696997"/>
            <a:chExt cx="4014657" cy="179970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5890" y="3696997"/>
              <a:ext cx="4014657" cy="179970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092783" y="3696997"/>
            <a:ext cx="3993320" cy="1799708"/>
            <a:chOff x="2092783" y="3696997"/>
            <a:chExt cx="3993320" cy="179970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2783" y="3696997"/>
              <a:ext cx="3993320" cy="179970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33697" y="3697859"/>
            <a:ext cx="1711568" cy="196820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84674" y="3694850"/>
            <a:ext cx="2035614" cy="196820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76624" y="3655870"/>
            <a:ext cx="1938009" cy="196820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226117" y="5414946"/>
            <a:ext cx="2897015" cy="3365034"/>
            <a:chOff x="2226117" y="5414946"/>
            <a:chExt cx="2897015" cy="336503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6117" y="5414946"/>
              <a:ext cx="2897015" cy="336503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926642" y="5433994"/>
            <a:ext cx="2897015" cy="3345986"/>
            <a:chOff x="5926642" y="5433994"/>
            <a:chExt cx="2897015" cy="334598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6642" y="5433994"/>
              <a:ext cx="2897015" cy="334598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617643" y="5453041"/>
            <a:ext cx="2897015" cy="3326938"/>
            <a:chOff x="9617643" y="5453041"/>
            <a:chExt cx="2897015" cy="332693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17643" y="5453041"/>
              <a:ext cx="2897015" cy="332693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308645" y="5433994"/>
            <a:ext cx="2897015" cy="3345986"/>
            <a:chOff x="13308645" y="5433994"/>
            <a:chExt cx="2897015" cy="3345986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08645" y="5433994"/>
              <a:ext cx="2897015" cy="3345986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68973" y="6601030"/>
            <a:ext cx="3067999" cy="223486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040914" y="-310323"/>
            <a:ext cx="100116" cy="2481115"/>
            <a:chOff x="1040914" y="-310323"/>
            <a:chExt cx="100116" cy="2481115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1500000">
              <a:off x="1040914" y="-310323"/>
              <a:ext cx="100116" cy="2481115"/>
            </a:xfrm>
            <a:prstGeom prst="rect">
              <a:avLst/>
            </a:prstGeom>
          </p:spPr>
        </p:pic>
      </p:grpSp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48327" y="975356"/>
            <a:ext cx="6335693" cy="1726942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93162" y="4226865"/>
            <a:ext cx="1754424" cy="787282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88268" y="6577058"/>
            <a:ext cx="3209583" cy="2234865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538274" y="6848642"/>
            <a:ext cx="3107680" cy="1701545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238573" y="6562925"/>
            <a:ext cx="2923558" cy="2234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291923" y="1997704"/>
            <a:ext cx="1029608" cy="812421"/>
            <a:chOff x="12291923" y="1997704"/>
            <a:chExt cx="1029608" cy="8124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1923" y="1997704"/>
              <a:ext cx="1029608" cy="812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41063" y="7844181"/>
            <a:ext cx="1036229" cy="697768"/>
            <a:chOff x="8941063" y="7844181"/>
            <a:chExt cx="1036229" cy="6977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1063" y="7844181"/>
              <a:ext cx="1036229" cy="6977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7281448" cy="17269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1078" y="2594878"/>
            <a:ext cx="1704801" cy="1704801"/>
            <a:chOff x="1591078" y="2594878"/>
            <a:chExt cx="1704801" cy="170480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78" y="2594878"/>
              <a:ext cx="1704801" cy="170480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753" y="3102604"/>
            <a:ext cx="7657615" cy="888867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39292" y="2920734"/>
            <a:ext cx="846468" cy="1186423"/>
            <a:chOff x="2039292" y="2920734"/>
            <a:chExt cx="846468" cy="118642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9292" y="2920734"/>
              <a:ext cx="846468" cy="118642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82610" y="4933333"/>
            <a:ext cx="8727949" cy="4726548"/>
            <a:chOff x="1582610" y="4933333"/>
            <a:chExt cx="8727949" cy="472654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2610" y="4933333"/>
              <a:ext cx="8727949" cy="4726548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800001" y="4876192"/>
            <a:ext cx="6730602" cy="4961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291923" y="1997704"/>
            <a:ext cx="1029608" cy="812421"/>
            <a:chOff x="12291923" y="1997704"/>
            <a:chExt cx="1029608" cy="8124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91923" y="1997704"/>
              <a:ext cx="1029608" cy="812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41063" y="7844181"/>
            <a:ext cx="1036229" cy="697768"/>
            <a:chOff x="8941063" y="7844181"/>
            <a:chExt cx="1036229" cy="6977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1063" y="7844181"/>
              <a:ext cx="1036229" cy="6977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7281448" cy="17269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1078" y="2594878"/>
            <a:ext cx="1704801" cy="1704801"/>
            <a:chOff x="1591078" y="2594878"/>
            <a:chExt cx="1704801" cy="170480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78" y="2594878"/>
              <a:ext cx="1704801" cy="170480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754" y="3102602"/>
            <a:ext cx="9574963" cy="88886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39292" y="2920734"/>
            <a:ext cx="846468" cy="1186423"/>
            <a:chOff x="2039292" y="2920734"/>
            <a:chExt cx="846468" cy="118642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9292" y="2920734"/>
              <a:ext cx="846468" cy="118642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82610" y="4445163"/>
            <a:ext cx="6840534" cy="5137457"/>
            <a:chOff x="1582610" y="4445163"/>
            <a:chExt cx="6840534" cy="5137457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2610" y="4445163"/>
              <a:ext cx="6840534" cy="513745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684847" y="4558564"/>
            <a:ext cx="9019330" cy="5024057"/>
            <a:chOff x="8684847" y="4558564"/>
            <a:chExt cx="9019330" cy="50240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84847" y="4558564"/>
              <a:ext cx="9019330" cy="50240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225256" y="1664371"/>
            <a:ext cx="1029608" cy="812421"/>
            <a:chOff x="13225256" y="1664371"/>
            <a:chExt cx="1029608" cy="8124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25256" y="1664371"/>
              <a:ext cx="1029608" cy="812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941063" y="7844181"/>
            <a:ext cx="1036229" cy="697768"/>
            <a:chOff x="8941063" y="7844181"/>
            <a:chExt cx="1036229" cy="69776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1063" y="7844181"/>
              <a:ext cx="1036229" cy="697768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3089" y="975356"/>
            <a:ext cx="7281448" cy="172694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38057" y="-413180"/>
            <a:ext cx="100116" cy="2481115"/>
            <a:chOff x="938057" y="-413180"/>
            <a:chExt cx="100116" cy="248111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500000">
              <a:off x="938057" y="-413180"/>
              <a:ext cx="100116" cy="248111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591078" y="2594878"/>
            <a:ext cx="1704801" cy="1704801"/>
            <a:chOff x="1591078" y="2594878"/>
            <a:chExt cx="1704801" cy="170480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1078" y="2594878"/>
              <a:ext cx="1704801" cy="170480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0754" y="3102602"/>
            <a:ext cx="5349244" cy="88886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953834" y="2934860"/>
            <a:ext cx="1013242" cy="1013242"/>
            <a:chOff x="1953834" y="2934860"/>
            <a:chExt cx="1013242" cy="101324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3834" y="2934860"/>
              <a:ext cx="1013242" cy="101324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582610" y="4591048"/>
            <a:ext cx="6417062" cy="5298140"/>
            <a:chOff x="1582610" y="4591048"/>
            <a:chExt cx="6417062" cy="529814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2610" y="4591048"/>
              <a:ext cx="6417062" cy="529814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356727" y="4581524"/>
            <a:ext cx="8898452" cy="5359721"/>
            <a:chOff x="8356727" y="4581524"/>
            <a:chExt cx="8898452" cy="5359721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56727" y="4581524"/>
              <a:ext cx="8898452" cy="53597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우범석</cp:lastModifiedBy>
  <cp:revision>1</cp:revision>
  <dcterms:created xsi:type="dcterms:W3CDTF">2021-11-23T16:54:03Z</dcterms:created>
  <dcterms:modified xsi:type="dcterms:W3CDTF">2021-11-23T07:55:33Z</dcterms:modified>
</cp:coreProperties>
</file>